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0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24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6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65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36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07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86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1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72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3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0982-F151-4EB2-B147-AC63A1E9C751}" type="datetimeFigureOut">
              <a:rPr lang="it-IT" smtClean="0"/>
              <a:t>25/03/2022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4034-07AB-49B0-A423-39726234C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9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yNHz6SYx-0&amp;list=RDMMHyNHz6SYx-0&amp;start_radio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THE SOUND OF SUNSHINE 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ATTIVITÁ PROGETTO ERASMUS </a:t>
            </a:r>
          </a:p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A.S. 2021/2022</a:t>
            </a:r>
          </a:p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I.C. PABLO NERUDA</a:t>
            </a:r>
          </a:p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CLASSE </a:t>
            </a:r>
            <a:r>
              <a:rPr lang="it-IT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B - 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VIA AUDIFACE ED ABACUC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Kristen ITC" pitchFamily="66" charset="0"/>
              </a:rPr>
              <a:t>BRAINSTORMING ABOUT THE SUN…</a:t>
            </a:r>
            <a:br>
              <a:rPr lang="it-IT" sz="3600" dirty="0" smtClean="0">
                <a:latin typeface="Kristen ITC" pitchFamily="66" charset="0"/>
              </a:rPr>
            </a:br>
            <a:r>
              <a:rPr lang="en-US" sz="3200" dirty="0"/>
              <a:t>W</a:t>
            </a:r>
            <a:r>
              <a:rPr lang="en-US" sz="3200" dirty="0" smtClean="0"/>
              <a:t>hat do you think if I tell you “</a:t>
            </a:r>
            <a:r>
              <a:rPr lang="en-US" sz="3100" dirty="0" smtClean="0"/>
              <a:t>SUN”?</a:t>
            </a:r>
            <a:endParaRPr lang="it-IT" sz="3600" dirty="0"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453">
            <a:off x="383668" y="1936098"/>
            <a:ext cx="3330034" cy="1536828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336">
            <a:off x="5110719" y="2038583"/>
            <a:ext cx="3404471" cy="1571181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162285" cy="1459411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34" y="3429000"/>
            <a:ext cx="3042652" cy="1404200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3" y="5157192"/>
            <a:ext cx="3332042" cy="1537754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870">
            <a:off x="5002647" y="4692720"/>
            <a:ext cx="3620615" cy="1670933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listened</a:t>
            </a:r>
            <a:r>
              <a:rPr lang="it-IT" dirty="0" smtClean="0"/>
              <a:t> to the </a:t>
            </a:r>
            <a:r>
              <a:rPr lang="it-IT" dirty="0" err="1" smtClean="0"/>
              <a:t>song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i="1" dirty="0" smtClean="0">
                <a:latin typeface="Kristen ITC" pitchFamily="66" charset="0"/>
              </a:rPr>
              <a:t>THE SOUND OF SUNSHINE</a:t>
            </a:r>
            <a:r>
              <a:rPr lang="it-IT" dirty="0" smtClean="0">
                <a:latin typeface="Kristen ITC" pitchFamily="66" charset="0"/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by Lorenzo Jovanotti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  <a:hlinkClick r:id="rId2"/>
              </a:rPr>
              <a:t>https://www.youtube.com/watch?v=HyNHz6SYx-0&amp;list=RDMMHyNHz6SYx-0&amp;start_radio=1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read</a:t>
            </a:r>
            <a:r>
              <a:rPr lang="it-IT" dirty="0" smtClean="0"/>
              <a:t> the text, coloured the </a:t>
            </a:r>
            <a:r>
              <a:rPr lang="it-IT" dirty="0" err="1" smtClean="0"/>
              <a:t>rhymes</a:t>
            </a:r>
            <a:r>
              <a:rPr lang="it-IT" dirty="0" smtClean="0"/>
              <a:t> and </a:t>
            </a:r>
            <a:r>
              <a:rPr lang="it-IT" dirty="0" err="1" smtClean="0"/>
              <a:t>understood</a:t>
            </a:r>
            <a:r>
              <a:rPr lang="it-IT" dirty="0" smtClean="0"/>
              <a:t> the </a:t>
            </a:r>
            <a:r>
              <a:rPr lang="it-IT" dirty="0" err="1" smtClean="0"/>
              <a:t>meaning</a:t>
            </a:r>
            <a:r>
              <a:rPr lang="it-IT" dirty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song</a:t>
            </a:r>
            <a:r>
              <a:rPr lang="it-IT" dirty="0"/>
              <a:t>.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525" y="2998967"/>
            <a:ext cx="4460469" cy="2592288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I\I.C. NERUDA 2021-2022\MATEMATICA\ATTIVITA' PROGETTO ERASMUS SUL SOLE\1648224944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1054"/>
            <a:ext cx="2736304" cy="4142922"/>
          </a:xfrm>
          <a:prstGeom prst="rect">
            <a:avLst/>
          </a:prstGeom>
          <a:noFill/>
          <a:ln w="38100">
            <a:solidFill>
              <a:srgbClr val="E172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saw</a:t>
            </a:r>
            <a:r>
              <a:rPr lang="it-IT" dirty="0" smtClean="0"/>
              <a:t> a tutorial for </a:t>
            </a:r>
            <a:r>
              <a:rPr lang="it-IT" dirty="0" err="1" smtClean="0"/>
              <a:t>making</a:t>
            </a:r>
            <a:r>
              <a:rPr lang="it-IT" dirty="0" smtClean="0"/>
              <a:t> an </a:t>
            </a:r>
            <a:r>
              <a:rPr lang="it-IT" dirty="0" smtClean="0">
                <a:latin typeface="Kristen ITC" pitchFamily="66" charset="0"/>
              </a:rPr>
              <a:t>ORIGAMI SUN</a:t>
            </a:r>
            <a:endParaRPr lang="it-IT" dirty="0">
              <a:latin typeface="Kristen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2608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 err="1" smtClean="0"/>
              <a:t>Each</a:t>
            </a:r>
            <a:r>
              <a:rPr lang="it-IT" dirty="0" smtClean="0"/>
              <a:t> of </a:t>
            </a:r>
            <a:r>
              <a:rPr lang="it-IT" dirty="0" err="1" smtClean="0"/>
              <a:t>us</a:t>
            </a:r>
            <a:r>
              <a:rPr lang="it-IT" dirty="0" smtClean="0"/>
              <a:t> made a RAY</a:t>
            </a:r>
          </a:p>
          <a:p>
            <a:pPr marL="0" indent="0" algn="ctr">
              <a:buNone/>
            </a:pPr>
            <a:r>
              <a:rPr lang="it-IT" dirty="0" smtClean="0"/>
              <a:t>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stuck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ALL TOGETHER. </a:t>
            </a:r>
          </a:p>
          <a:p>
            <a:pPr marL="0" indent="0" algn="ctr"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a </a:t>
            </a:r>
            <a:r>
              <a:rPr lang="it-IT" dirty="0" err="1" smtClean="0"/>
              <a:t>title</a:t>
            </a:r>
            <a:r>
              <a:rPr lang="it-IT" dirty="0" smtClean="0"/>
              <a:t> for </a:t>
            </a:r>
            <a:r>
              <a:rPr lang="it-IT" dirty="0" err="1" smtClean="0"/>
              <a:t>this</a:t>
            </a:r>
            <a:r>
              <a:rPr lang="it-IT" dirty="0" smtClean="0"/>
              <a:t> job: </a:t>
            </a:r>
          </a:p>
          <a:p>
            <a:pPr marL="0" indent="0" algn="ctr">
              <a:buNone/>
            </a:pPr>
            <a:r>
              <a:rPr lang="it-IT" b="1" dirty="0" smtClean="0">
                <a:latin typeface="Kristen ITC" pitchFamily="66" charset="0"/>
              </a:rPr>
              <a:t>WE ARE THE SUN OF A SHINING GROUP!</a:t>
            </a:r>
            <a:endParaRPr lang="it-IT" b="1" dirty="0">
              <a:latin typeface="Kristen ITC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47067"/>
            <a:ext cx="4104456" cy="2910933"/>
          </a:xfrm>
          <a:prstGeom prst="rect">
            <a:avLst/>
          </a:prstGeom>
          <a:ln w="38100">
            <a:solidFill>
              <a:srgbClr val="E1721F"/>
            </a:solidFill>
          </a:ln>
        </p:spPr>
      </p:pic>
    </p:spTree>
    <p:extLst>
      <p:ext uri="{BB962C8B-B14F-4D97-AF65-F5344CB8AC3E}">
        <p14:creationId xmlns:p14="http://schemas.microsoft.com/office/powerpoint/2010/main" val="4828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488">
            <a:off x="625854" y="467367"/>
            <a:ext cx="3900715" cy="1800200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056743" cy="1872208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DOCUMENTI\I.C. NERUDA 2021-2022\MATEMATICA\ATTIVITA' PROGETTO ERASMUS SUL SOLE\16481469282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183">
            <a:off x="5118091" y="186928"/>
            <a:ext cx="1846649" cy="2719784"/>
          </a:xfrm>
          <a:prstGeom prst="rect">
            <a:avLst/>
          </a:prstGeom>
          <a:noFill/>
          <a:ln w="31750">
            <a:solidFill>
              <a:srgbClr val="E172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49451"/>
            <a:ext cx="3894986" cy="1797556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1469" y="3629440"/>
            <a:ext cx="4131893" cy="1906890"/>
          </a:xfrm>
          <a:prstGeom prst="rect">
            <a:avLst/>
          </a:prstGeom>
          <a:noFill/>
          <a:ln w="38100">
            <a:solidFill>
              <a:srgbClr val="E172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91</Words>
  <Application>Microsoft Office PowerPoint</Application>
  <PresentationFormat>Presentazione su schermo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THE SOUND OF SUNSHINE </vt:lpstr>
      <vt:lpstr>BRAINSTORMING ABOUT THE SUN… What do you think if I tell you “SUN”?</vt:lpstr>
      <vt:lpstr>We listened to the song   THE SOUND OF SUNSHINE  by Lorenzo Jovanotti</vt:lpstr>
      <vt:lpstr>We have read the text, coloured the rhymes and understood the meaning of the song. </vt:lpstr>
      <vt:lpstr>We saw a tutorial for making an ORIGAMI SUN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 OF SUNSHINE</dc:title>
  <dc:creator>marina bruni</dc:creator>
  <cp:lastModifiedBy>marina bruni</cp:lastModifiedBy>
  <cp:revision>16</cp:revision>
  <dcterms:created xsi:type="dcterms:W3CDTF">2022-03-25T16:09:21Z</dcterms:created>
  <dcterms:modified xsi:type="dcterms:W3CDTF">2022-03-25T18:04:44Z</dcterms:modified>
</cp:coreProperties>
</file>